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4" r:id="rId2"/>
    <p:sldId id="295" r:id="rId3"/>
    <p:sldId id="341" r:id="rId4"/>
    <p:sldId id="342" r:id="rId5"/>
    <p:sldId id="344" r:id="rId6"/>
    <p:sldId id="345" r:id="rId7"/>
    <p:sldId id="346" r:id="rId8"/>
    <p:sldId id="347" r:id="rId9"/>
    <p:sldId id="348" r:id="rId10"/>
    <p:sldId id="349" r:id="rId11"/>
    <p:sldId id="314" r:id="rId12"/>
    <p:sldId id="350" r:id="rId13"/>
    <p:sldId id="351" r:id="rId14"/>
    <p:sldId id="352" r:id="rId15"/>
    <p:sldId id="353" r:id="rId16"/>
    <p:sldId id="315" r:id="rId17"/>
    <p:sldId id="354" r:id="rId18"/>
    <p:sldId id="355" r:id="rId19"/>
    <p:sldId id="356" r:id="rId20"/>
    <p:sldId id="357" r:id="rId21"/>
    <p:sldId id="358" r:id="rId22"/>
    <p:sldId id="359" r:id="rId23"/>
    <p:sldId id="332" r:id="rId24"/>
    <p:sldId id="320" r:id="rId25"/>
    <p:sldId id="333" r:id="rId26"/>
    <p:sldId id="318" r:id="rId27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Franklin Gothic Medium" pitchFamily="34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808080"/>
    <a:srgbClr val="969197"/>
    <a:srgbClr val="B05800"/>
    <a:srgbClr val="FFFF66"/>
    <a:srgbClr val="009900"/>
    <a:srgbClr val="66FF66"/>
    <a:srgbClr val="66CCFF"/>
    <a:srgbClr val="FF0000"/>
    <a:srgbClr val="FF3300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629" autoAdjust="0"/>
    <p:restoredTop sz="88929" autoAdjust="0"/>
  </p:normalViewPr>
  <p:slideViewPr>
    <p:cSldViewPr snapToObjects="1">
      <p:cViewPr varScale="1">
        <p:scale>
          <a:sx n="116" d="100"/>
          <a:sy n="116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>
                <a:latin typeface="Arial" charset="0"/>
              </a:defRPr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64023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latin typeface="Arial" charset="0"/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65888" y="9723438"/>
            <a:ext cx="63341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>
                <a:latin typeface="Arial" charset="0"/>
              </a:defRPr>
            </a:lvl1pPr>
          </a:lstStyle>
          <a:p>
            <a:fld id="{A57C7D74-1AA1-4CD7-9B75-F3B07F40378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latinLnBrk="0">
              <a:defRPr sz="1300" b="0"/>
            </a:lvl1pPr>
          </a:lstStyle>
          <a:p>
            <a:r>
              <a:rPr lang="en-US" altLang="ko-KR"/>
              <a:t>MGB 2003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40913"/>
            <a:ext cx="58674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latinLnBrk="0" hangingPunct="0">
              <a:defRPr sz="900" b="0">
                <a:cs typeface="Arial" charset="0"/>
              </a:defRPr>
            </a:lvl1pPr>
          </a:lstStyle>
          <a:p>
            <a:r>
              <a:rPr lang="en-US" altLang="ko-KR"/>
              <a:t>© 2003 Microsoft Corporation. All rights reserved.</a:t>
            </a:r>
          </a:p>
          <a:p>
            <a:r>
              <a:rPr lang="en-US" altLang="ko-KR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80088" y="9721850"/>
            <a:ext cx="13176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latinLnBrk="0">
              <a:defRPr sz="1300" b="0"/>
            </a:lvl1pPr>
          </a:lstStyle>
          <a:p>
            <a:fld id="{C37CCB5E-D3DB-4C6A-B1F8-998E478A7F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233363" indent="9525" algn="l" rtl="0" eaLnBrk="0" fontAlgn="base" latinLnBrk="1" hangingPunct="0">
      <a:spcBef>
        <a:spcPct val="30000"/>
      </a:spcBef>
      <a:spcAft>
        <a:spcPct val="0"/>
      </a:spcAft>
      <a:buChar char="•"/>
      <a:defRPr kumimoji="1" sz="10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457200" indent="-952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681038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904875" algn="l" rtl="0" eaLnBrk="0" fontAlgn="base" latinLnBrk="1" hangingPunct="0">
      <a:spcBef>
        <a:spcPct val="30000"/>
      </a:spcBef>
      <a:spcAft>
        <a:spcPct val="0"/>
      </a:spcAft>
      <a:buChar char="•"/>
      <a:defRPr kumimoji="1" sz="9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MGB 2003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© 2003 Microsoft Corporation. All rights reserved.</a:t>
            </a:r>
          </a:p>
          <a:p>
            <a:r>
              <a:rPr lang="en-US" altLang="ko-KR" smtClean="0"/>
              <a:t>This presentation is for informational purposes only. Microsoft makes no warranties, express or implied, in this summary.</a:t>
            </a:r>
            <a:endParaRPr lang="en-US" altLang="ko-KR" sz="13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CB5E-D3DB-4C6A-B1F8-998E478A7F5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417638"/>
            <a:ext cx="7772400" cy="69532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5000"/>
            <a:ext cx="7861300" cy="530225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3092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3092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905000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460375" indent="-4603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5663" indent="-3937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8888" indent="-4016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5438" indent="-3349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09763" indent="-3000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3669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241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2813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738563" indent="-30003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1089025"/>
            <a:ext cx="7772400" cy="1311128"/>
          </a:xfrm>
        </p:spPr>
        <p:txBody>
          <a:bodyPr/>
          <a:lstStyle/>
          <a:p>
            <a:pPr eaLnBrk="1" hangingPunct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SoulHunt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2008/02/17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4446588"/>
            <a:ext cx="7861300" cy="535531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altLang="ko-KR" dirty="0" smtClean="0">
                <a:ea typeface="굴림" charset="-127"/>
              </a:rPr>
              <a:t>MAIET Entertainment</a:t>
            </a:r>
            <a:endParaRPr lang="ko-KR" altLang="ko-KR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zelinde\My Documents\받은 파일\소울_09.02._그래픽\컨셉\마코토 부락_신전부분_8번 룸 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449" y="0"/>
            <a:ext cx="7821641" cy="7026792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마코트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부락 신전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번 룸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캐릭터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플레이어 얼굴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 descr="C:\Documents and Settings\zelinde\My Documents\받은 파일\소울_09.02._그래픽\캐릭\얼굴들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9047"/>
            <a:ext cx="9144000" cy="65232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플레이어 머리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머리색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C:\Documents and Settings\zelinde\My Documents\받은 파일\소울_09.02._그래픽\캐릭\hai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071546"/>
            <a:ext cx="9089407" cy="24288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가죽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로브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C:\Documents and Settings\zelinde\My Documents\받은 파일\소울_09.02._그래픽\캐릭\alstair_leateh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9102139" cy="39290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zelinde\My Documents\받은 파일\소울_09.02._그래픽\캐릭\sta_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0"/>
            <a:ext cx="2357454" cy="706350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플레이어 무기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스태프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배경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zelinde\My Documents\받은 파일\소울_09.02._그래픽\배경\화원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1"/>
            <a:ext cx="9144032" cy="7233945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zelinde\My Documents\받은 파일\소울_09.02._그래픽\배경\화원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392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zelinde\My Documents\받은 파일\소울_09.02._그래픽\배경\화원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392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lang="ko-KR" altLang="en-US" sz="6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zelinde\My Documents\받은 파일\소울_09.02._그래픽\배경\화원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392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zelinde\My Documents\받은 파일\소울_09.02._그래픽\배경\화원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392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zelinde\My Documents\받은 파일\소울_09.02._그래픽\배경\화원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392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오염된 화원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2917722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배경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오염된 화원 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애니메이션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rotten dead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이펙트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피격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방어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힐링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프로그래밍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416050"/>
            <a:ext cx="8388350" cy="7645170"/>
          </a:xfrm>
        </p:spPr>
        <p:txBody>
          <a:bodyPr/>
          <a:lstStyle/>
          <a:p>
            <a:r>
              <a:rPr lang="ko-KR" altLang="en-US" dirty="0" smtClean="0"/>
              <a:t>전투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잡기 동기화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잡기에 물리 엔진의 </a:t>
            </a:r>
            <a:r>
              <a:rPr lang="ko-KR" altLang="en-US" dirty="0" err="1" smtClean="0"/>
              <a:t>랙돌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마법 탤런트 제작 지원</a:t>
            </a:r>
            <a:endParaRPr lang="en-US" altLang="ko-KR" dirty="0" smtClean="0"/>
          </a:p>
          <a:p>
            <a:r>
              <a:rPr lang="ko-KR" altLang="en-US" dirty="0" err="1" smtClean="0"/>
              <a:t>비전투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스크립트 정리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퀘스트</a:t>
            </a:r>
            <a:r>
              <a:rPr lang="ko-KR" altLang="en-US" dirty="0" smtClean="0"/>
              <a:t> 샘플 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캐릭터 </a:t>
            </a:r>
            <a:r>
              <a:rPr lang="ko-KR" altLang="en-US" dirty="0" err="1" smtClean="0"/>
              <a:t>머리색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설정 게임에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모니터링 툴 제작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906713"/>
            <a:ext cx="7772400" cy="92333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6000" dirty="0" smtClean="0">
                <a:latin typeface="맑은 고딕" pitchFamily="50" charset="-127"/>
                <a:ea typeface="맑은 고딕" pitchFamily="50" charset="-127"/>
              </a:rPr>
              <a:t>시연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22313" y="3656806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zelinde\My Documents\받은 파일\소울_09.02._그래픽\컨셉\고블린골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-1"/>
            <a:ext cx="7143800" cy="6856943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고블린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골렘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zelinde\My Documents\받은 파일\소울_09.02._그래픽\컨셉\crescentdeer copy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-1"/>
            <a:ext cx="4957778" cy="6816945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초승달 사슴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zelinde\My Documents\받은 파일\소울_09.02._그래픽\컨셉\hountor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357850" cy="689265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하운터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곰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C:\Documents and Settings\zelinde\My Documents\받은 파일\소울_09.02._그래픽\컨셉\bear-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-1"/>
            <a:ext cx="4786346" cy="696346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zelinde\My Documents\받은 파일\소울_09.02._그래픽\컨셉\tyranness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-1"/>
            <a:ext cx="7589255" cy="6858001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티라니스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마코트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부락 거미구역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C:\Documents and Settings\zelinde\My Documents\받은 파일\소울_09.02._그래픽\컨셉\마코도부락_거미구역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64"/>
            <a:ext cx="9196112" cy="40005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zelinde\My Documents\받은 파일\소울_09.02._그래픽\컨셉\마코토 부락_신전기본 설정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968" y="0"/>
            <a:ext cx="7626145" cy="6858000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8393113" cy="480131"/>
          </a:xfrm>
        </p:spPr>
        <p:txBody>
          <a:bodyPr/>
          <a:lstStyle/>
          <a:p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마코트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부락 신전</a:t>
            </a:r>
            <a:endParaRPr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cast Template - MSDN FY04">
  <a:themeElements>
    <a:clrScheme name="Webcast Template - MSDN FY04 1">
      <a:dk1>
        <a:srgbClr val="000000"/>
      </a:dk1>
      <a:lt1>
        <a:srgbClr val="FFFFFF"/>
      </a:lt1>
      <a:dk2>
        <a:srgbClr val="00478E"/>
      </a:dk2>
      <a:lt2>
        <a:srgbClr val="FFDD4F"/>
      </a:lt2>
      <a:accent1>
        <a:srgbClr val="FCEB98"/>
      </a:accent1>
      <a:accent2>
        <a:srgbClr val="EB7C35"/>
      </a:accent2>
      <a:accent3>
        <a:srgbClr val="AAB1C6"/>
      </a:accent3>
      <a:accent4>
        <a:srgbClr val="DADADA"/>
      </a:accent4>
      <a:accent5>
        <a:srgbClr val="FDF3CA"/>
      </a:accent5>
      <a:accent6>
        <a:srgbClr val="D5702F"/>
      </a:accent6>
      <a:hlink>
        <a:srgbClr val="74C35F"/>
      </a:hlink>
      <a:folHlink>
        <a:srgbClr val="6294CD"/>
      </a:folHlink>
    </a:clrScheme>
    <a:fontScheme name="Webcast Template - MSDN FY04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itchFamily="34" charset="0"/>
          </a:defRPr>
        </a:defPPr>
      </a:lstStyle>
    </a:lnDef>
  </a:objectDefaults>
  <a:extraClrSchemeLst>
    <a:extraClrScheme>
      <a:clrScheme name="Webcast Template - MSDN FY04 1">
        <a:dk1>
          <a:srgbClr val="000000"/>
        </a:dk1>
        <a:lt1>
          <a:srgbClr val="FFFFFF"/>
        </a:lt1>
        <a:dk2>
          <a:srgbClr val="00478E"/>
        </a:dk2>
        <a:lt2>
          <a:srgbClr val="FFDD4F"/>
        </a:lt2>
        <a:accent1>
          <a:srgbClr val="FCEB98"/>
        </a:accent1>
        <a:accent2>
          <a:srgbClr val="EB7C35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D5702F"/>
        </a:accent6>
        <a:hlink>
          <a:srgbClr val="74C35F"/>
        </a:hlink>
        <a:folHlink>
          <a:srgbClr val="6294C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10825</TotalTime>
  <Words>132</Words>
  <Application>Microsoft PowerPoint</Application>
  <PresentationFormat>화면 슬라이드 쇼(4:3)</PresentationFormat>
  <Paragraphs>51</Paragraphs>
  <Slides>26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Webcast Template - MSDN FY04</vt:lpstr>
      <vt:lpstr>SoulHunt 2008/02/17</vt:lpstr>
      <vt:lpstr>컨셉</vt:lpstr>
      <vt:lpstr>고블린 골렘</vt:lpstr>
      <vt:lpstr>초승달 사슴</vt:lpstr>
      <vt:lpstr>하운터</vt:lpstr>
      <vt:lpstr>곰</vt:lpstr>
      <vt:lpstr>티라니스</vt:lpstr>
      <vt:lpstr>마코트 부락 거미구역</vt:lpstr>
      <vt:lpstr>마코트 부락 신전</vt:lpstr>
      <vt:lpstr>마코트 부락 신전 8번 룸</vt:lpstr>
      <vt:lpstr>캐릭터</vt:lpstr>
      <vt:lpstr>플레이어 얼굴</vt:lpstr>
      <vt:lpstr>플레이어 머리, 머리색</vt:lpstr>
      <vt:lpstr>가죽 로브</vt:lpstr>
      <vt:lpstr>플레이어 무기 &gt; 스태프</vt:lpstr>
      <vt:lpstr>배경</vt:lpstr>
      <vt:lpstr>오염된 화원</vt:lpstr>
      <vt:lpstr>오염된 화원</vt:lpstr>
      <vt:lpstr>오염된 화원</vt:lpstr>
      <vt:lpstr>오염된 화원</vt:lpstr>
      <vt:lpstr>오염된 화원</vt:lpstr>
      <vt:lpstr>오염된 화원</vt:lpstr>
      <vt:lpstr>작업</vt:lpstr>
      <vt:lpstr>프로그래밍</vt:lpstr>
      <vt:lpstr>작업</vt:lpstr>
      <vt:lpstr>시연</vt:lpstr>
    </vt:vector>
  </TitlesOfParts>
  <Company>인터데브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 자동화</dc:title>
  <dc:subject/>
  <dc:creator>남기룡</dc:creator>
  <dc:description>Template design: aliciad_x000d_
Formatter:_x000d_
Event Date:_x000d_
Event Location:_x000d_
Speech Length:_x000d_
Audience:_x000d_
Key Topics:</dc:description>
  <cp:lastModifiedBy>남 기룡</cp:lastModifiedBy>
  <cp:revision>1573</cp:revision>
  <dcterms:created xsi:type="dcterms:W3CDTF">2004-08-31T00:37:58Z</dcterms:created>
  <dcterms:modified xsi:type="dcterms:W3CDTF">2009-02-17T03:35:58Z</dcterms:modified>
</cp:coreProperties>
</file>